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6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5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7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8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09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5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0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D6E3-DC09-4B89-8D83-70D4E2E05E08}" type="datetimeFigureOut">
              <a:rPr lang="en-GB" smtClean="0"/>
              <a:t>04/10/2016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8C62-6B86-4909-9D79-9450D9D85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b="1" dirty="0"/>
              <a:t>Church Design </a:t>
            </a:r>
          </a:p>
        </p:txBody>
      </p:sp>
    </p:spTree>
    <p:extLst>
      <p:ext uri="{BB962C8B-B14F-4D97-AF65-F5344CB8AC3E}">
        <p14:creationId xmlns:p14="http://schemas.microsoft.com/office/powerpoint/2010/main" val="207305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Orthodox church as a church building of Eastern Orthodoxy has a distinct, recognizable family of styles among church architectures. It is influenced by the legacy of the Eastern Roman Empire and Byzantine architecture. </a:t>
            </a:r>
          </a:p>
        </p:txBody>
      </p:sp>
    </p:spTree>
    <p:extLst>
      <p:ext uri="{BB962C8B-B14F-4D97-AF65-F5344CB8AC3E}">
        <p14:creationId xmlns:p14="http://schemas.microsoft.com/office/powerpoint/2010/main" val="103463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Cathedral of Saint Sava in Belgrade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16914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8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Church of the Intercession on the </a:t>
            </a:r>
            <a:r>
              <a:rPr lang="en-GB" dirty="0" err="1"/>
              <a:t>Nerl</a:t>
            </a:r>
            <a:r>
              <a:rPr lang="en-GB" dirty="0"/>
              <a:t> (1165), one of the most famous Russian medieval churches.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867891"/>
            <a:ext cx="3456384" cy="46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28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 Andrew of </a:t>
            </a:r>
            <a:r>
              <a:rPr lang="en-GB" dirty="0" err="1"/>
              <a:t>Patras</a:t>
            </a:r>
            <a:r>
              <a:rPr lang="en-GB" dirty="0"/>
              <a:t> Greek Orthodox Cathedral in </a:t>
            </a:r>
            <a:r>
              <a:rPr lang="en-GB" dirty="0" err="1"/>
              <a:t>Patras</a:t>
            </a:r>
            <a:r>
              <a:rPr lang="en-GB" dirty="0"/>
              <a:t>, Greece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0842"/>
            <a:ext cx="5688632" cy="46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What is the church cupola ?</a:t>
            </a:r>
          </a:p>
          <a:p>
            <a:pPr algn="ctr"/>
            <a:r>
              <a:rPr lang="en-GB" dirty="0"/>
              <a:t>The cupola is a rounded dome forming a roof or ceiling of the church. (revisit the previous 3 slides).</a:t>
            </a:r>
          </a:p>
          <a:p>
            <a:pPr marL="0" indent="0" algn="ctr">
              <a:buNone/>
            </a:pPr>
            <a:endParaRPr lang="en-GB" dirty="0"/>
          </a:p>
          <a:p>
            <a:pPr algn="ctr"/>
            <a:r>
              <a:rPr lang="en-GB" dirty="0"/>
              <a:t>The cupola instead of a flat ceiling symbolizes the sky. </a:t>
            </a:r>
          </a:p>
          <a:p>
            <a:endParaRPr lang="en-GB" dirty="0"/>
          </a:p>
          <a:p>
            <a:r>
              <a:rPr lang="en-GB" dirty="0"/>
              <a:t>Sometimes crosses have a crescent-like shape at the bottom so that the shape resembles an anchor, which symbolizes hope for salvation.</a:t>
            </a:r>
          </a:p>
        </p:txBody>
      </p:sp>
    </p:spTree>
    <p:extLst>
      <p:ext uri="{BB962C8B-B14F-4D97-AF65-F5344CB8AC3E}">
        <p14:creationId xmlns:p14="http://schemas.microsoft.com/office/powerpoint/2010/main" val="412366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Orthodox church buildings have the following basic shapes, each with its own symbolism: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•	Elongated: rectangle, rounded rectangle (oval), symbolizing the ship as a means of salvation (Noah's Ark)</a:t>
            </a:r>
          </a:p>
          <a:p>
            <a:pPr marL="0" indent="0">
              <a:buNone/>
            </a:pPr>
            <a:r>
              <a:rPr lang="en-GB" dirty="0"/>
              <a:t>•	Cruciform (cross shaped)</a:t>
            </a:r>
          </a:p>
          <a:p>
            <a:pPr marL="0" indent="0">
              <a:buNone/>
            </a:pPr>
            <a:r>
              <a:rPr lang="en-GB" dirty="0"/>
              <a:t>•	Star shaped</a:t>
            </a:r>
          </a:p>
          <a:p>
            <a:pPr marL="0" indent="0">
              <a:buNone/>
            </a:pPr>
            <a:r>
              <a:rPr lang="en-GB" dirty="0"/>
              <a:t>•	Circular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Church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Church building is divided into three main parts: the narthex, the nave (the temple proper) and the sanctuary (also called the altar or </a:t>
            </a:r>
            <a:r>
              <a:rPr lang="en-GB" i="1" dirty="0"/>
              <a:t>holy place</a:t>
            </a:r>
            <a:r>
              <a:rPr lang="en-GB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church design orthodox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01988"/>
            <a:ext cx="9025003" cy="6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0"/>
            <a:ext cx="950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An illustrated layout of the traditional interior of an Orthodox Church</a:t>
            </a:r>
          </a:p>
        </p:txBody>
      </p:sp>
    </p:spTree>
    <p:extLst>
      <p:ext uri="{BB962C8B-B14F-4D97-AF65-F5344CB8AC3E}">
        <p14:creationId xmlns:p14="http://schemas.microsoft.com/office/powerpoint/2010/main" val="543100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201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Church Design </vt:lpstr>
      <vt:lpstr>Introduction </vt:lpstr>
      <vt:lpstr>The Cathedral of Saint Sava in Belgrade</vt:lpstr>
      <vt:lpstr>Church of the Intercession on the Nerl (1165), one of the most famous Russian medieval churches. </vt:lpstr>
      <vt:lpstr>St Andrew of Patras Greek Orthodox Cathedral in Patras, Greece</vt:lpstr>
      <vt:lpstr>PowerPoint Presentation</vt:lpstr>
      <vt:lpstr>Orthodox church buildings have the following basic shapes, each with its own symbolism:</vt:lpstr>
      <vt:lpstr>The Church building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Design </dc:title>
  <dc:creator>Samer Bitar</dc:creator>
  <cp:lastModifiedBy>Fr. Gregory Hallam</cp:lastModifiedBy>
  <cp:revision>20</cp:revision>
  <dcterms:created xsi:type="dcterms:W3CDTF">2016-09-22T19:00:27Z</dcterms:created>
  <dcterms:modified xsi:type="dcterms:W3CDTF">2016-10-04T15:55:37Z</dcterms:modified>
</cp:coreProperties>
</file>